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media/image1.jpeg" ContentType="image/jpeg"/>
  <Override PartName="/ppt/media/image2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3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ECB"/>
          </a:solidFill>
        </a:fill>
      </a:tcStyle>
    </a:wholeTbl>
    <a:band2H>
      <a:tcTxStyle b="def" i="def"/>
      <a:tcStyle>
        <a:tcBdr/>
        <a:fill>
          <a:solidFill>
            <a:srgbClr val="EBE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CA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D1"/>
          </a:solidFill>
        </a:fill>
      </a:tcStyle>
    </a:wholeTbl>
    <a:band2H>
      <a:tcTxStyle b="def" i="def"/>
      <a:tcStyle>
        <a:tcBdr/>
        <a:fill>
          <a:solidFill>
            <a:srgbClr val="E6E7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rial"/>
      </a:defRPr>
    </a:lvl1pPr>
    <a:lvl2pPr indent="228600" latinLnBrk="0">
      <a:defRPr sz="1200">
        <a:latin typeface="+mj-lt"/>
        <a:ea typeface="+mj-ea"/>
        <a:cs typeface="+mj-cs"/>
        <a:sym typeface="Arial"/>
      </a:defRPr>
    </a:lvl2pPr>
    <a:lvl3pPr indent="457200" latinLnBrk="0">
      <a:defRPr sz="1200">
        <a:latin typeface="+mj-lt"/>
        <a:ea typeface="+mj-ea"/>
        <a:cs typeface="+mj-cs"/>
        <a:sym typeface="Arial"/>
      </a:defRPr>
    </a:lvl3pPr>
    <a:lvl4pPr indent="685800" latinLnBrk="0">
      <a:defRPr sz="1200">
        <a:latin typeface="+mj-lt"/>
        <a:ea typeface="+mj-ea"/>
        <a:cs typeface="+mj-cs"/>
        <a:sym typeface="Arial"/>
      </a:defRPr>
    </a:lvl4pPr>
    <a:lvl5pPr indent="914400" latinLnBrk="0">
      <a:defRPr sz="1200">
        <a:latin typeface="+mj-lt"/>
        <a:ea typeface="+mj-ea"/>
        <a:cs typeface="+mj-cs"/>
        <a:sym typeface="Arial"/>
      </a:defRPr>
    </a:lvl5pPr>
    <a:lvl6pPr indent="1143000" latinLnBrk="0">
      <a:defRPr sz="1200">
        <a:latin typeface="+mj-lt"/>
        <a:ea typeface="+mj-ea"/>
        <a:cs typeface="+mj-cs"/>
        <a:sym typeface="Arial"/>
      </a:defRPr>
    </a:lvl6pPr>
    <a:lvl7pPr indent="1371600" latinLnBrk="0">
      <a:defRPr sz="1200">
        <a:latin typeface="+mj-lt"/>
        <a:ea typeface="+mj-ea"/>
        <a:cs typeface="+mj-cs"/>
        <a:sym typeface="Arial"/>
      </a:defRPr>
    </a:lvl7pPr>
    <a:lvl8pPr indent="1600200" latinLnBrk="0">
      <a:defRPr sz="1200">
        <a:latin typeface="+mj-lt"/>
        <a:ea typeface="+mj-ea"/>
        <a:cs typeface="+mj-cs"/>
        <a:sym typeface="Arial"/>
      </a:defRPr>
    </a:lvl8pPr>
    <a:lvl9pPr indent="18288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jpe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17" name="Shape 17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18" name="image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50350" cy="695325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8" name="Shape 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38" name="Shape 38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39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2" y="0"/>
            <a:ext cx="9162001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xfrm>
            <a:off x="179509" y="836712"/>
            <a:ext cx="8784978" cy="5615998"/>
          </a:xfrm>
          <a:prstGeom prst="rect">
            <a:avLst/>
          </a:prstGeom>
        </p:spPr>
        <p:txBody>
          <a:bodyPr/>
          <a:lstStyle>
            <a:lvl1pPr marL="254000" indent="-74000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▌"/>
              <a:defRPr sz="2000">
                <a:solidFill>
                  <a:srgbClr val="FFFFFF"/>
                </a:solidFill>
              </a:defRPr>
            </a:lvl1pPr>
            <a:lvl2pPr marL="386249" indent="-26249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●"/>
              <a:defRPr sz="2000">
                <a:solidFill>
                  <a:srgbClr val="FFFFFF"/>
                </a:solidFill>
              </a:defRPr>
            </a:lvl2pPr>
            <a:lvl3pPr marL="561427" indent="-93427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lvl3pPr>
            <a:lvl4pPr marL="631998" indent="-55997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–"/>
              <a:defRPr sz="2000">
                <a:solidFill>
                  <a:srgbClr val="FFFFFF"/>
                </a:solidFill>
              </a:defRPr>
            </a:lvl4pPr>
            <a:lvl5pPr marL="805665" indent="-553666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≫"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ad 1 line &amp;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51" name="Shape 51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52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2" y="0"/>
            <a:ext cx="9162001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178283" y="836612"/>
            <a:ext cx="8785227" cy="432000"/>
          </a:xfrm>
          <a:prstGeom prst="rect">
            <a:avLst/>
          </a:prstGeom>
          <a:solidFill>
            <a:srgbClr val="0057C8"/>
          </a:solidFill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body" idx="13"/>
          </p:nvPr>
        </p:nvSpPr>
        <p:spPr>
          <a:xfrm>
            <a:off x="179508" y="1414798"/>
            <a:ext cx="8784980" cy="5040002"/>
          </a:xfrm>
          <a:prstGeom prst="rect">
            <a:avLst/>
          </a:prstGeom>
        </p:spPr>
        <p:txBody>
          <a:bodyPr/>
          <a:lstStyle/>
          <a:p>
            <a:pPr marL="254000" indent="-74000">
              <a:lnSpc>
                <a:spcPct val="100000"/>
              </a:lnSpc>
              <a:buClr>
                <a:schemeClr val="accent6"/>
              </a:buClr>
              <a:buSzPct val="100000"/>
              <a:buFont typeface="Arial"/>
              <a:buChar char="▌"/>
              <a:defRPr sz="2000"/>
            </a:pPr>
          </a:p>
        </p:txBody>
      </p:sp>
      <p:sp>
        <p:nvSpPr>
          <p:cNvPr id="56" name="Shape 5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ad 2 lines &amp;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65" name="Shape 65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66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2" y="0"/>
            <a:ext cx="9162001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" name="Shape 68"/>
          <p:cNvSpPr/>
          <p:nvPr>
            <p:ph type="body" sz="quarter" idx="1"/>
          </p:nvPr>
        </p:nvSpPr>
        <p:spPr>
          <a:xfrm>
            <a:off x="179387" y="836612"/>
            <a:ext cx="8784001" cy="756000"/>
          </a:xfrm>
          <a:prstGeom prst="rect">
            <a:avLst/>
          </a:prstGeom>
          <a:solidFill>
            <a:srgbClr val="0057C8"/>
          </a:solidFill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hape 69"/>
          <p:cNvSpPr/>
          <p:nvPr>
            <p:ph type="body" idx="13"/>
          </p:nvPr>
        </p:nvSpPr>
        <p:spPr>
          <a:xfrm>
            <a:off x="179508" y="1738800"/>
            <a:ext cx="8784980" cy="4716001"/>
          </a:xfrm>
          <a:prstGeom prst="rect">
            <a:avLst/>
          </a:prstGeom>
        </p:spPr>
        <p:txBody>
          <a:bodyPr/>
          <a:lstStyle/>
          <a:p>
            <a:pPr marL="254000" indent="-74000">
              <a:lnSpc>
                <a:spcPct val="100000"/>
              </a:lnSpc>
              <a:buClr>
                <a:schemeClr val="accent6"/>
              </a:buClr>
              <a:buSzPct val="100000"/>
              <a:buFont typeface="Arial"/>
              <a:buChar char="▌"/>
              <a:defRPr sz="2000"/>
            </a:pP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79" name="Shape 79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80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2" y="0"/>
            <a:ext cx="9162001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2" name="Shape 82"/>
          <p:cNvSpPr/>
          <p:nvPr>
            <p:ph type="body" sz="half" idx="1"/>
          </p:nvPr>
        </p:nvSpPr>
        <p:spPr>
          <a:xfrm>
            <a:off x="179509" y="836712"/>
            <a:ext cx="4248002" cy="5615998"/>
          </a:xfrm>
          <a:prstGeom prst="rect">
            <a:avLst/>
          </a:prstGeom>
        </p:spPr>
        <p:txBody>
          <a:bodyPr/>
          <a:lstStyle>
            <a:lvl1pPr marL="254000" indent="-74000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▌"/>
              <a:defRPr sz="2000">
                <a:solidFill>
                  <a:srgbClr val="FFFFFF"/>
                </a:solidFill>
              </a:defRPr>
            </a:lvl1pPr>
            <a:lvl2pPr marL="386249" indent="-26249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●"/>
              <a:defRPr sz="2000">
                <a:solidFill>
                  <a:srgbClr val="FFFFFF"/>
                </a:solidFill>
              </a:defRPr>
            </a:lvl2pPr>
            <a:lvl3pPr marL="561427" indent="-93427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lvl3pPr>
            <a:lvl4pPr marL="631998" indent="-55997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–"/>
              <a:defRPr sz="2000">
                <a:solidFill>
                  <a:srgbClr val="FFFFFF"/>
                </a:solidFill>
              </a:defRPr>
            </a:lvl4pPr>
            <a:lvl5pPr marL="805665" indent="-553666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≫"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hape 83"/>
          <p:cNvSpPr/>
          <p:nvPr>
            <p:ph type="body" sz="half" idx="13"/>
          </p:nvPr>
        </p:nvSpPr>
        <p:spPr>
          <a:xfrm>
            <a:off x="4715512" y="836712"/>
            <a:ext cx="4248002" cy="5615998"/>
          </a:xfrm>
          <a:prstGeom prst="rect">
            <a:avLst/>
          </a:prstGeom>
        </p:spPr>
        <p:txBody>
          <a:bodyPr/>
          <a:lstStyle/>
          <a:p>
            <a:pPr marL="254000" indent="-74000">
              <a:lnSpc>
                <a:spcPct val="100000"/>
              </a:lnSpc>
              <a:buClr>
                <a:schemeClr val="accent6"/>
              </a:buClr>
              <a:buSzPct val="100000"/>
              <a:buFont typeface="Arial"/>
              <a:buChar char="▌"/>
              <a:defRPr sz="2000"/>
            </a:pP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93" name="Shape 93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103" name="Shape 103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104" name="image14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>
            <p:ph type="title"/>
          </p:nvPr>
        </p:nvSpPr>
        <p:spPr>
          <a:xfrm>
            <a:off x="179387" y="3045072"/>
            <a:ext cx="8784001" cy="467241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6" name="Shape 106"/>
          <p:cNvSpPr/>
          <p:nvPr>
            <p:ph type="body" sz="quarter" idx="1"/>
          </p:nvPr>
        </p:nvSpPr>
        <p:spPr>
          <a:xfrm>
            <a:off x="179387" y="3852000"/>
            <a:ext cx="7200901" cy="126958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2000"/>
            </a:lvl4pPr>
            <a:lvl5pPr>
              <a:lnSpc>
                <a:spcPct val="100000"/>
              </a:lnSpc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hape 115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116" name="Shape 116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117" name="image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50350" cy="695325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4" name="Shape 4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5" name="image1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>
            <p:ph type="title"/>
          </p:nvPr>
        </p:nvSpPr>
        <p:spPr>
          <a:xfrm>
            <a:off x="1619670" y="430928"/>
            <a:ext cx="7344000" cy="405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619670" y="1116000"/>
            <a:ext cx="7344000" cy="5111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xfrm>
            <a:off x="168807" y="6597839"/>
            <a:ext cx="249429" cy="231099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9pPr>
    </p:titleStyle>
    <p:bodyStyle>
      <a:lvl1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5pPr>
      <a:lvl6pPr marL="2542539" marR="0" indent="-27939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Pct val="100000"/>
        <a:buFontTx/>
        <a:buChar char="≫"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6pPr>
      <a:lvl7pPr marL="2999739" marR="0" indent="-27939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Pct val="100000"/>
        <a:buFontTx/>
        <a:buChar char="≫"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7pPr>
      <a:lvl8pPr marL="3456940" marR="0" indent="-2794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Pct val="100000"/>
        <a:buFontTx/>
        <a:buChar char="≫"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8pPr>
      <a:lvl9pPr marL="3914140" marR="0" indent="-2794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Pct val="100000"/>
        <a:buFontTx/>
        <a:buChar char="≫"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9" name="Shape 129"/>
          <p:cNvSpPr/>
          <p:nvPr>
            <p:ph type="title"/>
          </p:nvPr>
        </p:nvSpPr>
        <p:spPr>
          <a:xfrm>
            <a:off x="179388" y="2420888"/>
            <a:ext cx="8783999" cy="1091425"/>
          </a:xfrm>
          <a:prstGeom prst="rect">
            <a:avLst/>
          </a:prstGeom>
        </p:spPr>
        <p:txBody>
          <a:bodyPr/>
          <a:lstStyle>
            <a:lvl1pPr defTabSz="896111">
              <a:defRPr sz="4000"/>
            </a:lvl1pPr>
          </a:lstStyle>
          <a:p>
            <a:pPr/>
            <a:r>
              <a:t>Chatbot</a:t>
            </a:r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xfrm>
            <a:off x="107502" y="5949279"/>
            <a:ext cx="2808316" cy="765524"/>
          </a:xfrm>
          <a:prstGeom prst="rect">
            <a:avLst/>
          </a:prstGeom>
        </p:spPr>
        <p:txBody>
          <a:bodyPr/>
          <a:lstStyle/>
          <a:p>
            <a:pPr defTabSz="804672">
              <a:spcBef>
                <a:spcPts val="400"/>
              </a:spcBef>
              <a:defRPr sz="1200"/>
            </a:pPr>
          </a:p>
        </p:txBody>
      </p:sp>
      <p:sp>
        <p:nvSpPr>
          <p:cNvPr id="131" name="Shape 131"/>
          <p:cNvSpPr/>
          <p:nvPr/>
        </p:nvSpPr>
        <p:spPr>
          <a:xfrm>
            <a:off x="5152933" y="5723466"/>
            <a:ext cx="3883565" cy="9899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2" name="Shape 212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内容检索式Chatbot</a:t>
            </a:r>
          </a:p>
        </p:txBody>
      </p:sp>
      <p:sp>
        <p:nvSpPr>
          <p:cNvPr id="213" name="Shape 213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14" name="Shape 214"/>
          <p:cNvSpPr/>
          <p:nvPr/>
        </p:nvSpPr>
        <p:spPr>
          <a:xfrm>
            <a:off x="1535707" y="913209"/>
            <a:ext cx="1115766" cy="19463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15" name="Shape 215"/>
          <p:cNvSpPr/>
          <p:nvPr/>
        </p:nvSpPr>
        <p:spPr>
          <a:xfrm>
            <a:off x="-1287463" y="855612"/>
            <a:ext cx="5189836" cy="1518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16" name="Shape 216"/>
          <p:cNvSpPr/>
          <p:nvPr/>
        </p:nvSpPr>
        <p:spPr>
          <a:xfrm>
            <a:off x="3937000" y="2794000"/>
            <a:ext cx="1270000" cy="1270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17" name="Shape 217"/>
          <p:cNvSpPr/>
          <p:nvPr/>
        </p:nvSpPr>
        <p:spPr>
          <a:xfrm>
            <a:off x="3178072" y="873895"/>
            <a:ext cx="1270001" cy="3086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2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455" y="1082282"/>
            <a:ext cx="9144001" cy="861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599" y="2019299"/>
            <a:ext cx="6033987" cy="4124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Shape 222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内容检索式Chatbot</a:t>
            </a:r>
          </a:p>
        </p:txBody>
      </p:sp>
      <p:sp>
        <p:nvSpPr>
          <p:cNvPr id="223" name="Shape 223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24" name="Shape 224"/>
          <p:cNvSpPr/>
          <p:nvPr/>
        </p:nvSpPr>
        <p:spPr>
          <a:xfrm>
            <a:off x="1535707" y="913209"/>
            <a:ext cx="1115766" cy="19463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25" name="Shape 225"/>
          <p:cNvSpPr/>
          <p:nvPr/>
        </p:nvSpPr>
        <p:spPr>
          <a:xfrm>
            <a:off x="-1287463" y="855612"/>
            <a:ext cx="5189836" cy="1518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26" name="Shape 226"/>
          <p:cNvSpPr/>
          <p:nvPr/>
        </p:nvSpPr>
        <p:spPr>
          <a:xfrm>
            <a:off x="3937000" y="2794000"/>
            <a:ext cx="1270000" cy="1270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27" name="Shape 227"/>
          <p:cNvSpPr/>
          <p:nvPr/>
        </p:nvSpPr>
        <p:spPr>
          <a:xfrm>
            <a:off x="3178072" y="873895"/>
            <a:ext cx="1270001" cy="3086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22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555" y="1103091"/>
            <a:ext cx="9144001" cy="32583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1" name="Shape 231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生成式Chatbot </a:t>
            </a:r>
          </a:p>
        </p:txBody>
      </p:sp>
      <p:sp>
        <p:nvSpPr>
          <p:cNvPr id="232" name="Shape 232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3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628" y="966619"/>
            <a:ext cx="9144001" cy="454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700" y="1452650"/>
            <a:ext cx="9144000" cy="518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700" y="4023598"/>
            <a:ext cx="9144000" cy="522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1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3135" y="4813641"/>
            <a:ext cx="8618475" cy="1467890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hape 237"/>
          <p:cNvSpPr/>
          <p:nvPr/>
        </p:nvSpPr>
        <p:spPr>
          <a:xfrm>
            <a:off x="549960" y="5418140"/>
            <a:ext cx="1586790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62B037"/>
                </a:solidFill>
              </a:defRPr>
            </a:lvl1pPr>
          </a:lstStyle>
          <a:p>
            <a:pPr/>
            <a:r>
              <a:t>Je suis un étudiant</a:t>
            </a:r>
          </a:p>
        </p:txBody>
      </p:sp>
      <p:sp>
        <p:nvSpPr>
          <p:cNvPr id="238" name="Shape 238"/>
          <p:cNvSpPr/>
          <p:nvPr/>
        </p:nvSpPr>
        <p:spPr>
          <a:xfrm>
            <a:off x="7115861" y="5418140"/>
            <a:ext cx="1230842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A5DDE"/>
                </a:solidFill>
              </a:defRPr>
            </a:lvl1pPr>
          </a:lstStyle>
          <a:p>
            <a:pPr/>
            <a:r>
              <a:t>I am a student</a:t>
            </a:r>
          </a:p>
        </p:txBody>
      </p:sp>
      <p:pic>
        <p:nvPicPr>
          <p:cNvPr id="239" name="image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7200" y="2239832"/>
            <a:ext cx="7017485" cy="1272271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/>
          <p:nvPr/>
        </p:nvSpPr>
        <p:spPr>
          <a:xfrm>
            <a:off x="6036361" y="2671498"/>
            <a:ext cx="1230842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AA5DDE"/>
                </a:solidFill>
              </a:defRPr>
            </a:lvl1pPr>
          </a:lstStyle>
          <a:p>
            <a:pPr/>
            <a:r>
              <a:t>I am a student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3" name="Shape 243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生成式Chatbot </a:t>
            </a:r>
          </a:p>
        </p:txBody>
      </p:sp>
      <p:sp>
        <p:nvSpPr>
          <p:cNvPr id="244" name="Shape 244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4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55016"/>
            <a:ext cx="9144000" cy="34589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8" name="Shape 248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生成式Chatbot </a:t>
            </a:r>
          </a:p>
        </p:txBody>
      </p:sp>
      <p:sp>
        <p:nvSpPr>
          <p:cNvPr id="249" name="Shape 249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50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" y="1726716"/>
            <a:ext cx="7526193" cy="4453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7994" y="860813"/>
            <a:ext cx="9144001" cy="448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4" name="Shape 254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生成式Chatbot </a:t>
            </a:r>
          </a:p>
        </p:txBody>
      </p:sp>
      <p:sp>
        <p:nvSpPr>
          <p:cNvPr id="255" name="Shape 255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257" y="906111"/>
            <a:ext cx="9468057" cy="51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271" y="1477086"/>
            <a:ext cx="9144001" cy="644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7271" y="2176111"/>
            <a:ext cx="7969458" cy="41096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1" name="Shape 261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生成式Chatbot </a:t>
            </a:r>
          </a:p>
        </p:txBody>
      </p:sp>
      <p:sp>
        <p:nvSpPr>
          <p:cNvPr id="262" name="Shape 262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63" name="image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900" y="1423955"/>
            <a:ext cx="8150398" cy="5023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700" y="937278"/>
            <a:ext cx="6118096" cy="244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7" name="Shape 267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生成式Chatbot </a:t>
            </a:r>
          </a:p>
        </p:txBody>
      </p:sp>
      <p:sp>
        <p:nvSpPr>
          <p:cNvPr id="268" name="Shape 268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69" name="image44.png"/>
          <p:cNvPicPr>
            <a:picLocks noChangeAspect="1"/>
          </p:cNvPicPr>
          <p:nvPr/>
        </p:nvPicPr>
        <p:blipFill>
          <a:blip r:embed="rId2">
            <a:extLst/>
          </a:blip>
          <a:srcRect l="0" t="0" r="6805" b="9031"/>
          <a:stretch>
            <a:fillRect/>
          </a:stretch>
        </p:blipFill>
        <p:spPr>
          <a:xfrm>
            <a:off x="203199" y="892747"/>
            <a:ext cx="8521701" cy="1790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399" y="2701457"/>
            <a:ext cx="6313960" cy="33966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3" name="Shape 273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生成式Chatbot </a:t>
            </a:r>
          </a:p>
        </p:txBody>
      </p:sp>
      <p:sp>
        <p:nvSpPr>
          <p:cNvPr id="274" name="Shape 274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7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" y="692933"/>
            <a:ext cx="6777050" cy="1646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5600" y="2262678"/>
            <a:ext cx="8783998" cy="42896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9" name="Shape 279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生成式Chatbot </a:t>
            </a:r>
          </a:p>
        </p:txBody>
      </p:sp>
      <p:sp>
        <p:nvSpPr>
          <p:cNvPr id="280" name="Shape 280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81" name="image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7962" y="1063687"/>
            <a:ext cx="8460710" cy="4730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4" name="Shape 134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Syllabus</a:t>
            </a:r>
          </a:p>
        </p:txBody>
      </p:sp>
      <p:sp>
        <p:nvSpPr>
          <p:cNvPr id="135" name="Shape 135"/>
          <p:cNvSpPr/>
          <p:nvPr/>
        </p:nvSpPr>
        <p:spPr>
          <a:xfrm>
            <a:off x="135387" y="3717030"/>
            <a:ext cx="5756453" cy="1185538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36" name="Shape 136"/>
          <p:cNvSpPr/>
          <p:nvPr/>
        </p:nvSpPr>
        <p:spPr>
          <a:xfrm>
            <a:off x="567952" y="1196750"/>
            <a:ext cx="2549509" cy="4671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  <a:r>
              <a:t>概述</a:t>
            </a: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  <a:r>
              <a:t>内容检索式Chatbot</a:t>
            </a: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  <a:r>
              <a:t>生成式Chatbot</a:t>
            </a: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37" name="Shape 137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4" name="Shape 284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生成式Chatbot </a:t>
            </a:r>
          </a:p>
        </p:txBody>
      </p:sp>
      <p:sp>
        <p:nvSpPr>
          <p:cNvPr id="285" name="Shape 285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8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437" y="1482367"/>
            <a:ext cx="9650958" cy="33584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0" name="Shape 14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Chatbot Types</a:t>
            </a:r>
          </a:p>
        </p:txBody>
      </p:sp>
      <p:sp>
        <p:nvSpPr>
          <p:cNvPr id="141" name="Shape 14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-512317" y="1183530"/>
            <a:ext cx="4631434" cy="18239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43" name="Shape 143"/>
          <p:cNvSpPr/>
          <p:nvPr/>
        </p:nvSpPr>
        <p:spPr>
          <a:xfrm>
            <a:off x="-791717" y="1183530"/>
            <a:ext cx="4945312" cy="11953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44" name="Shape 144"/>
          <p:cNvSpPr/>
          <p:nvPr/>
        </p:nvSpPr>
        <p:spPr>
          <a:xfrm>
            <a:off x="-962720" y="1081930"/>
            <a:ext cx="5287319" cy="11953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45" name="Shape 145"/>
          <p:cNvSpPr/>
          <p:nvPr/>
        </p:nvSpPr>
        <p:spPr>
          <a:xfrm>
            <a:off x="1460500" y="1146224"/>
            <a:ext cx="1270000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46" name="Shape 146"/>
          <p:cNvSpPr/>
          <p:nvPr/>
        </p:nvSpPr>
        <p:spPr>
          <a:xfrm>
            <a:off x="772169" y="1027509"/>
            <a:ext cx="3862042" cy="19463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47" name="Shape 147"/>
          <p:cNvSpPr/>
          <p:nvPr/>
        </p:nvSpPr>
        <p:spPr>
          <a:xfrm>
            <a:off x="2068190" y="2514600"/>
            <a:ext cx="1270001" cy="1270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/>
            <a:r>
              <a:t> </a:t>
            </a:r>
          </a:p>
        </p:txBody>
      </p:sp>
      <p:sp>
        <p:nvSpPr>
          <p:cNvPr id="148" name="Shape 148"/>
          <p:cNvSpPr/>
          <p:nvPr/>
        </p:nvSpPr>
        <p:spPr>
          <a:xfrm>
            <a:off x="4483616" y="1525319"/>
            <a:ext cx="176768" cy="3086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/>
            <a:r>
              <a:t> </a:t>
            </a:r>
          </a:p>
        </p:txBody>
      </p:sp>
      <p:sp>
        <p:nvSpPr>
          <p:cNvPr id="149" name="Shape 149"/>
          <p:cNvSpPr/>
          <p:nvPr/>
        </p:nvSpPr>
        <p:spPr>
          <a:xfrm>
            <a:off x="4610616" y="802679"/>
            <a:ext cx="176768" cy="10680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/>
            <a:r>
              <a:t> </a:t>
            </a:r>
          </a:p>
        </p:txBody>
      </p:sp>
      <p:sp>
        <p:nvSpPr>
          <p:cNvPr id="150" name="Shape 150"/>
          <p:cNvSpPr/>
          <p:nvPr/>
        </p:nvSpPr>
        <p:spPr>
          <a:xfrm>
            <a:off x="4747666" y="701079"/>
            <a:ext cx="419507" cy="10680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/>
            <a:r>
              <a:t> </a:t>
            </a:r>
          </a:p>
        </p:txBody>
      </p:sp>
      <p:sp>
        <p:nvSpPr>
          <p:cNvPr id="151" name="Shape 151"/>
          <p:cNvSpPr/>
          <p:nvPr/>
        </p:nvSpPr>
        <p:spPr>
          <a:xfrm>
            <a:off x="4489247" y="701079"/>
            <a:ext cx="419506" cy="10680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/>
            <a:r>
              <a:t> </a:t>
            </a:r>
          </a:p>
        </p:txBody>
      </p:sp>
      <p:pic>
        <p:nvPicPr>
          <p:cNvPr id="15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071362"/>
            <a:ext cx="9144001" cy="43732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5" name="Shape 155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Chatbot Types</a:t>
            </a:r>
          </a:p>
        </p:txBody>
      </p:sp>
      <p:sp>
        <p:nvSpPr>
          <p:cNvPr id="156" name="Shape 15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57" name="Shape 157"/>
          <p:cNvSpPr/>
          <p:nvPr/>
        </p:nvSpPr>
        <p:spPr>
          <a:xfrm>
            <a:off x="1535707" y="913209"/>
            <a:ext cx="1115766" cy="19463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58" name="Shape 158"/>
          <p:cNvSpPr/>
          <p:nvPr/>
        </p:nvSpPr>
        <p:spPr>
          <a:xfrm>
            <a:off x="-1287463" y="855612"/>
            <a:ext cx="5189836" cy="1518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59" name="Shape 159"/>
          <p:cNvSpPr/>
          <p:nvPr/>
        </p:nvSpPr>
        <p:spPr>
          <a:xfrm>
            <a:off x="3937000" y="2794000"/>
            <a:ext cx="1270000" cy="1270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60" name="Shape 160"/>
          <p:cNvSpPr/>
          <p:nvPr/>
        </p:nvSpPr>
        <p:spPr>
          <a:xfrm>
            <a:off x="3178072" y="873895"/>
            <a:ext cx="1270001" cy="3086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16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749" y="941057"/>
            <a:ext cx="9488492" cy="1607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955" y="3077418"/>
            <a:ext cx="9144001" cy="24201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5" name="Shape 165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Challenges</a:t>
            </a:r>
          </a:p>
        </p:txBody>
      </p:sp>
      <p:sp>
        <p:nvSpPr>
          <p:cNvPr id="166" name="Shape 16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67" name="Shape 167"/>
          <p:cNvSpPr/>
          <p:nvPr/>
        </p:nvSpPr>
        <p:spPr>
          <a:xfrm>
            <a:off x="1535707" y="913209"/>
            <a:ext cx="1115766" cy="19463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68" name="Shape 168"/>
          <p:cNvSpPr/>
          <p:nvPr/>
        </p:nvSpPr>
        <p:spPr>
          <a:xfrm>
            <a:off x="-1287463" y="855612"/>
            <a:ext cx="5189836" cy="1518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69" name="Shape 169"/>
          <p:cNvSpPr/>
          <p:nvPr/>
        </p:nvSpPr>
        <p:spPr>
          <a:xfrm>
            <a:off x="3937000" y="2794000"/>
            <a:ext cx="1270000" cy="1270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70" name="Shape 170"/>
          <p:cNvSpPr/>
          <p:nvPr/>
        </p:nvSpPr>
        <p:spPr>
          <a:xfrm>
            <a:off x="3178072" y="873895"/>
            <a:ext cx="1270001" cy="3086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17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800169"/>
            <a:ext cx="9144000" cy="35116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4" name="Shape 174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Performance</a:t>
            </a:r>
          </a:p>
        </p:txBody>
      </p:sp>
      <p:sp>
        <p:nvSpPr>
          <p:cNvPr id="175" name="Shape 175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76" name="Shape 176"/>
          <p:cNvSpPr/>
          <p:nvPr/>
        </p:nvSpPr>
        <p:spPr>
          <a:xfrm>
            <a:off x="1535707" y="913209"/>
            <a:ext cx="1115766" cy="19463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77" name="Shape 177"/>
          <p:cNvSpPr/>
          <p:nvPr/>
        </p:nvSpPr>
        <p:spPr>
          <a:xfrm>
            <a:off x="-1287463" y="855612"/>
            <a:ext cx="5189836" cy="1518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78" name="Shape 178"/>
          <p:cNvSpPr/>
          <p:nvPr/>
        </p:nvSpPr>
        <p:spPr>
          <a:xfrm>
            <a:off x="3937000" y="2794000"/>
            <a:ext cx="1270000" cy="1270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79" name="Shape 179"/>
          <p:cNvSpPr/>
          <p:nvPr/>
        </p:nvSpPr>
        <p:spPr>
          <a:xfrm>
            <a:off x="3178072" y="873895"/>
            <a:ext cx="1270001" cy="3086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18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247810"/>
            <a:ext cx="9144001" cy="43623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3" name="Shape 183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内容检索式Chatbot</a:t>
            </a:r>
          </a:p>
        </p:txBody>
      </p:sp>
      <p:sp>
        <p:nvSpPr>
          <p:cNvPr id="184" name="Shape 184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85" name="Shape 185"/>
          <p:cNvSpPr/>
          <p:nvPr/>
        </p:nvSpPr>
        <p:spPr>
          <a:xfrm>
            <a:off x="1535707" y="913209"/>
            <a:ext cx="1115766" cy="19463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86" name="Shape 186"/>
          <p:cNvSpPr/>
          <p:nvPr/>
        </p:nvSpPr>
        <p:spPr>
          <a:xfrm>
            <a:off x="-1287463" y="855612"/>
            <a:ext cx="5189836" cy="1518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87" name="Shape 187"/>
          <p:cNvSpPr/>
          <p:nvPr/>
        </p:nvSpPr>
        <p:spPr>
          <a:xfrm>
            <a:off x="3937000" y="2794000"/>
            <a:ext cx="1270000" cy="1270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88" name="Shape 188"/>
          <p:cNvSpPr/>
          <p:nvPr/>
        </p:nvSpPr>
        <p:spPr>
          <a:xfrm>
            <a:off x="3178072" y="873895"/>
            <a:ext cx="1270001" cy="3086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18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900" y="3077418"/>
            <a:ext cx="9144000" cy="3093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900" y="846099"/>
            <a:ext cx="9144000" cy="1968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3" name="Shape 193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内容检索式Chatbot</a:t>
            </a:r>
          </a:p>
        </p:txBody>
      </p:sp>
      <p:sp>
        <p:nvSpPr>
          <p:cNvPr id="194" name="Shape 194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95" name="Shape 195"/>
          <p:cNvSpPr/>
          <p:nvPr/>
        </p:nvSpPr>
        <p:spPr>
          <a:xfrm>
            <a:off x="1535707" y="913209"/>
            <a:ext cx="1115766" cy="19463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96" name="Shape 196"/>
          <p:cNvSpPr/>
          <p:nvPr/>
        </p:nvSpPr>
        <p:spPr>
          <a:xfrm>
            <a:off x="-1287463" y="855612"/>
            <a:ext cx="5189836" cy="1518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97" name="Shape 197"/>
          <p:cNvSpPr/>
          <p:nvPr/>
        </p:nvSpPr>
        <p:spPr>
          <a:xfrm>
            <a:off x="3937000" y="2794000"/>
            <a:ext cx="1270000" cy="1270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98" name="Shape 198"/>
          <p:cNvSpPr/>
          <p:nvPr/>
        </p:nvSpPr>
        <p:spPr>
          <a:xfrm>
            <a:off x="3178072" y="873895"/>
            <a:ext cx="1270001" cy="3086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19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123461"/>
            <a:ext cx="9144000" cy="48650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2" name="Shape 202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内容检索式Chatbot</a:t>
            </a:r>
          </a:p>
        </p:txBody>
      </p:sp>
      <p:sp>
        <p:nvSpPr>
          <p:cNvPr id="203" name="Shape 203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04" name="Shape 204"/>
          <p:cNvSpPr/>
          <p:nvPr/>
        </p:nvSpPr>
        <p:spPr>
          <a:xfrm>
            <a:off x="1535707" y="913209"/>
            <a:ext cx="1115766" cy="19463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05" name="Shape 205"/>
          <p:cNvSpPr/>
          <p:nvPr/>
        </p:nvSpPr>
        <p:spPr>
          <a:xfrm>
            <a:off x="-1287463" y="855612"/>
            <a:ext cx="5189836" cy="1518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06" name="Shape 206"/>
          <p:cNvSpPr/>
          <p:nvPr/>
        </p:nvSpPr>
        <p:spPr>
          <a:xfrm>
            <a:off x="3937000" y="2794000"/>
            <a:ext cx="1270000" cy="1270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07" name="Shape 207"/>
          <p:cNvSpPr/>
          <p:nvPr/>
        </p:nvSpPr>
        <p:spPr>
          <a:xfrm>
            <a:off x="3178072" y="873895"/>
            <a:ext cx="1270001" cy="3086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20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289774"/>
            <a:ext cx="9144000" cy="1193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00" y="3189542"/>
            <a:ext cx="9144000" cy="1024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C_standard4_3">
  <a:themeElements>
    <a:clrScheme name="NEC_standard4_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0000FF"/>
      </a:hlink>
      <a:folHlink>
        <a:srgbClr val="FF00FF"/>
      </a:folHlink>
    </a:clrScheme>
    <a:fontScheme name="NEC_standard4_3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NEC_standard4_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C_standard4_3">
  <a:themeElements>
    <a:clrScheme name="NEC_standard4_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0000FF"/>
      </a:hlink>
      <a:folHlink>
        <a:srgbClr val="FF00FF"/>
      </a:folHlink>
    </a:clrScheme>
    <a:fontScheme name="NEC_standard4_3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NEC_standard4_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